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7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A3922-80C4-4E62-835D-28C636BACE97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D96A46-5711-43E4-AFC4-AA2EA51E0EF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96A46-5711-43E4-AFC4-AA2EA51E0EF3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85BC-4660-47DE-ADE5-56766E6F97D7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ACB5-620B-45FF-A86D-5B3F776E6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85BC-4660-47DE-ADE5-56766E6F97D7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ACB5-620B-45FF-A86D-5B3F776E6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85BC-4660-47DE-ADE5-56766E6F97D7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ACB5-620B-45FF-A86D-5B3F776E6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85BC-4660-47DE-ADE5-56766E6F97D7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ACB5-620B-45FF-A86D-5B3F776E6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85BC-4660-47DE-ADE5-56766E6F97D7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ACB5-620B-45FF-A86D-5B3F776E6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85BC-4660-47DE-ADE5-56766E6F97D7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ACB5-620B-45FF-A86D-5B3F776E6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85BC-4660-47DE-ADE5-56766E6F97D7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ACB5-620B-45FF-A86D-5B3F776E6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85BC-4660-47DE-ADE5-56766E6F97D7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ACB5-620B-45FF-A86D-5B3F776E6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85BC-4660-47DE-ADE5-56766E6F97D7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ACB5-620B-45FF-A86D-5B3F776E6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85BC-4660-47DE-ADE5-56766E6F97D7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ACB5-620B-45FF-A86D-5B3F776E6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85BC-4660-47DE-ADE5-56766E6F97D7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0ACB5-620B-45FF-A86D-5B3F776E6DA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5D685BC-4660-47DE-ADE5-56766E6F97D7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850ACB5-620B-45FF-A86D-5B3F776E6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 rot="20451719">
            <a:off x="2492185" y="4495419"/>
            <a:ext cx="42799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Eliliana Javier</a:t>
            </a:r>
            <a:endParaRPr lang="en-US" sz="3200" dirty="0"/>
          </a:p>
        </p:txBody>
      </p:sp>
      <p:sp>
        <p:nvSpPr>
          <p:cNvPr id="5122" name="AutoShape 2" descr="Download IMAG0042.jpg (1611.9 KB)"/>
          <p:cNvSpPr>
            <a:spLocks noChangeAspect="1" noChangeArrowheads="1"/>
          </p:cNvSpPr>
          <p:nvPr/>
        </p:nvSpPr>
        <p:spPr bwMode="auto">
          <a:xfrm>
            <a:off x="63500" y="-715963"/>
            <a:ext cx="847725" cy="15049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4" name="AutoShape 4" descr="Download IMAG0042.jpg (1611.9 KB)"/>
          <p:cNvSpPr>
            <a:spLocks noChangeAspect="1" noChangeArrowheads="1"/>
          </p:cNvSpPr>
          <p:nvPr/>
        </p:nvSpPr>
        <p:spPr bwMode="auto">
          <a:xfrm>
            <a:off x="63500" y="-715963"/>
            <a:ext cx="847725" cy="15049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6" name="AutoShape 6" descr="Download IMAG0042.jpg (1611.9 KB)"/>
          <p:cNvSpPr>
            <a:spLocks noChangeAspect="1" noChangeArrowheads="1"/>
          </p:cNvSpPr>
          <p:nvPr/>
        </p:nvSpPr>
        <p:spPr bwMode="auto">
          <a:xfrm>
            <a:off x="63500" y="-715963"/>
            <a:ext cx="847725" cy="15049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 descr="lily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838200"/>
            <a:ext cx="2057400" cy="3652463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Born in the Dominican Republic</a:t>
            </a:r>
          </a:p>
          <a:p>
            <a:r>
              <a:rPr lang="en-US" dirty="0" smtClean="0"/>
              <a:t>Came to the U.S.A at 14 years old</a:t>
            </a:r>
          </a:p>
          <a:p>
            <a:r>
              <a:rPr lang="en-US" dirty="0" smtClean="0"/>
              <a:t> Attended  Lawrence High School for 4 years</a:t>
            </a:r>
          </a:p>
          <a:p>
            <a:r>
              <a:rPr lang="en-US" dirty="0" smtClean="0"/>
              <a:t>Got an Associates Degree on Early Childhood Education from NECC</a:t>
            </a:r>
          </a:p>
          <a:p>
            <a:r>
              <a:rPr lang="en-US" dirty="0" smtClean="0"/>
              <a:t>Studying Multidisciplinary Studies with a concentration on Early Education and Care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have three brothers, the two older ones live in the Dominican Republic</a:t>
            </a:r>
          </a:p>
          <a:p>
            <a:r>
              <a:rPr lang="en-US" dirty="0" smtClean="0"/>
              <a:t>I live with my mother and my younger bother</a:t>
            </a:r>
          </a:p>
          <a:p>
            <a:pPr marL="137160" indent="0"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Job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590800"/>
            <a:ext cx="7125112" cy="4051437"/>
          </a:xfrm>
        </p:spPr>
        <p:txBody>
          <a:bodyPr/>
          <a:lstStyle/>
          <a:p>
            <a:r>
              <a:rPr lang="en-US" dirty="0" smtClean="0"/>
              <a:t>I am currently working for GLCAC Child Care Center</a:t>
            </a:r>
          </a:p>
          <a:p>
            <a:r>
              <a:rPr lang="en-US" dirty="0" smtClean="0"/>
              <a:t>I worked with three to five years old/ preschoolers</a:t>
            </a:r>
          </a:p>
          <a:p>
            <a:r>
              <a:rPr lang="en-US" dirty="0" smtClean="0"/>
              <a:t>I love and enjoy doing activates with them and observe how they grow in different developmental stages of their lives</a:t>
            </a:r>
            <a:endParaRPr lang="en-US" dirty="0"/>
          </a:p>
        </p:txBody>
      </p:sp>
      <p:pic>
        <p:nvPicPr>
          <p:cNvPr id="2052" name="Picture 4" descr="http://www.dgparks.org/recreation/photos/preschool_classro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447800"/>
            <a:ext cx="3086100" cy="2057400"/>
          </a:xfrm>
          <a:prstGeom prst="rect">
            <a:avLst/>
          </a:prstGeom>
          <a:noFill/>
        </p:spPr>
      </p:pic>
    </p:spTree>
  </p:cSld>
  <p:clrMapOvr>
    <a:masterClrMapping/>
  </p:clrMapOvr>
  <p:transition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Hobbies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43000"/>
            <a:ext cx="7125112" cy="4051437"/>
          </a:xfrm>
        </p:spPr>
        <p:txBody>
          <a:bodyPr/>
          <a:lstStyle/>
          <a:p>
            <a:r>
              <a:rPr lang="en-US" dirty="0" smtClean="0"/>
              <a:t>I like to exercise at least three times at </a:t>
            </a:r>
            <a:r>
              <a:rPr lang="en-US" dirty="0" smtClean="0"/>
              <a:t>week</a:t>
            </a:r>
            <a:endParaRPr lang="en-US" dirty="0" smtClean="0"/>
          </a:p>
          <a:p>
            <a:r>
              <a:rPr lang="en-US" dirty="0" smtClean="0"/>
              <a:t>I enjoy cooking especially learning and trying new recipes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8" name="Picture 4" descr="http://t2.gstatic.com/images?q=tbn:ANd9GcSjkWij1ulrqRQh5aj8MJlwcBU_djKtObLZtpxigmsM66xSPBo6Y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630382"/>
            <a:ext cx="1905000" cy="1731818"/>
          </a:xfrm>
          <a:prstGeom prst="rect">
            <a:avLst/>
          </a:prstGeom>
          <a:noFill/>
        </p:spPr>
      </p:pic>
      <p:pic>
        <p:nvPicPr>
          <p:cNvPr id="1030" name="Picture 6" descr="C:\Documents and Settings\ccstudent\Local Settings\Temporary Internet Files\Content.IE5\M6925BKY\MP90043111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4038600"/>
            <a:ext cx="1828800" cy="1828800"/>
          </a:xfrm>
          <a:prstGeom prst="rect">
            <a:avLst/>
          </a:prstGeom>
          <a:noFill/>
        </p:spPr>
      </p:pic>
      <p:pic>
        <p:nvPicPr>
          <p:cNvPr id="1033" name="Picture 9" descr="http://t0.gstatic.com/images?q=tbn:ANd9GcSfbNuA62Y7pjO7homxnUGzHBqHPk4bLhjxZPspt6IHghobr_8y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3857297"/>
            <a:ext cx="1905000" cy="1724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TC102455596[[fn=Spring]]</Template>
  <TotalTime>103</TotalTime>
  <Words>131</Words>
  <Application>Microsoft Office PowerPoint</Application>
  <PresentationFormat>On-screen Show (4:3)</PresentationFormat>
  <Paragraphs>24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Spring</vt:lpstr>
      <vt:lpstr>Slide 1</vt:lpstr>
      <vt:lpstr>Background</vt:lpstr>
      <vt:lpstr>Family</vt:lpstr>
      <vt:lpstr>Job</vt:lpstr>
      <vt:lpstr>Hobbies</vt:lpstr>
    </vt:vector>
  </TitlesOfParts>
  <Company>Cambridge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training</dc:creator>
  <cp:lastModifiedBy>ccstudent</cp:lastModifiedBy>
  <cp:revision>11</cp:revision>
  <dcterms:created xsi:type="dcterms:W3CDTF">2011-10-01T19:37:36Z</dcterms:created>
  <dcterms:modified xsi:type="dcterms:W3CDTF">2011-10-02T12:53:08Z</dcterms:modified>
</cp:coreProperties>
</file>